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91" r:id="rId25"/>
    <p:sldId id="288" r:id="rId26"/>
    <p:sldId id="28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B401-4A6E-A644-AECB-8AF050500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17FFC-9832-134B-B786-1807D8B86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22B6E-18BF-D041-8D93-DC7B3289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CE91-0CD1-FB40-A742-473DD67A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5A6B3-E2E3-3944-BF5E-A19BB145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2026-DDB6-C44C-B6E0-7AE00FE8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FA51E-F698-E54F-9DDA-4D0134148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87952-30D2-2840-8748-A6417BC2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CACC6-933F-484E-A690-F5535D16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4438-455B-1243-B740-69722DC8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40C8D-3578-3A47-B3F6-D5985B2B8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A30BC-6907-CA47-AF93-FEE6E5E36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4198-4A21-0B4A-83EA-B0AB50A5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7B38B-CBBB-7749-BEBD-637589C0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56EF8-6CC8-774D-A034-461FADD3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2ABC-C8C9-A04E-9099-EFC77BEA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34B3-4A38-7049-8121-52C5E2A0D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8FFFC-CADA-3544-A69A-1324EFD9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B60E9-4A8D-2E4C-9EB3-AC591FE3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2B06C-CA43-1347-886E-556F55B6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4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BAB2-4656-C24F-B4C9-D8B19E6D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21365-24D6-EF40-A07C-5C325A38A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1D6A9-C7E0-494E-A2A8-315CDD39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694ED-3029-4D4D-A295-B4368AE5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80B40-5A61-C042-921C-C1946607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7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9D13-4A15-1C48-99D8-6C2E244F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4601-0145-0346-96B6-E952E1E80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844D-F53B-2644-9C32-24574DD7C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5BADE-6E66-6144-8A57-232E9C60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FA275-3F48-2640-A327-E6DE3B7F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A4269-B3A5-4B4B-BEB3-18DFF329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D4BB-2E7E-CF4B-A56B-17E01C8B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F047B-CA55-E14E-A1C3-F54E9EE9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A82A0-234A-DF43-AE75-6C3B52720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E92E-BA61-E941-8269-BC40C8250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7CF10-A587-0C4C-83AB-45B330D02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7E0E38-C3D2-284F-91A1-B82EEA014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3DAFD2-90DF-3044-B074-85DC0358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F8F79-E806-F747-B90D-ABAEF39C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A347-E55F-C34B-890C-95B8F43C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2C58F-70A3-9448-ADD0-44A9FBA1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1FFD2-2FC4-3840-AF59-770E72F0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E66C6-7C00-FD44-95E2-5D232A46B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4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1CC1E-4BDB-174E-86AC-152CEE8E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830FB-4EF7-914E-BDF1-B057C277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6EEA-38CA-9347-B203-8848915A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7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FD36-0E4B-7243-B1D8-C0E3B5BB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2770-172E-0742-BEA2-C5BCB85CB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76E13-05F9-FD4B-8574-B1B68CD88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09583-F131-F841-BD75-B2D9DF83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F89DF-FD4A-1045-9D0C-AFB775B9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3204A-828F-E74D-8A62-1EF65512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2FC5-3EE0-BF43-9CD8-D05138E3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5213B-2C1A-244B-ABDB-58AF53BC7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DCD7D-5C79-1948-81AB-60F669D73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967A0-3BAF-CF4F-AA5C-35AB7426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FC99B-8C64-D74E-8390-1A46A4BF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31AAE-A548-C747-9B55-37326CF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4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48D92-FD48-3E45-8F24-5629351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86048-5FC3-944E-B356-88716332B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3CAA-5F30-DC43-90F0-F623A4DC2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22E74-29B8-994A-A950-C5FD5F60D76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0BA10-44A6-0644-AAB0-6B6220FC6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184-9DB2-554B-A08C-2E0892609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9B164-E788-2549-BAC3-172A54FCF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0495" y="4037893"/>
            <a:ext cx="220765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CSE 299</a:t>
            </a:r>
          </a:p>
          <a:p>
            <a:pPr algn="ctr"/>
            <a:r>
              <a:rPr lang="en-U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Section- 12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0" y="421072"/>
            <a:ext cx="1756449" cy="2076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28234" y="2345122"/>
            <a:ext cx="8892178" cy="169277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South University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Computer Engineering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76AE0-B37A-4D47-A40F-DD04D06EC658}"/>
              </a:ext>
            </a:extLst>
          </p:cNvPr>
          <p:cNvSpPr/>
          <p:nvPr/>
        </p:nvSpPr>
        <p:spPr>
          <a:xfrm>
            <a:off x="1880937" y="5578264"/>
            <a:ext cx="8430126" cy="54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Project Title: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Doctor and Patient management system</a:t>
            </a:r>
            <a:endParaRPr lang="en-US" sz="20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859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501012" y="133605"/>
            <a:ext cx="318997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Interfaces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3. Users will find a dashboard after login.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D96D0-3402-154B-A033-CD7D714FDE8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3" y="1518448"/>
            <a:ext cx="8029574" cy="38211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932085" y="5962617"/>
            <a:ext cx="2585003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Figure 4: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User dashboard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58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501012" y="133605"/>
            <a:ext cx="318997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Interfaces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4. Users can find their activity page inside “User details”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932085" y="5962617"/>
            <a:ext cx="2730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Figure 5:</a:t>
            </a:r>
            <a:r>
              <a:rPr lang="en-US" dirty="0"/>
              <a:t> User activity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CC4C6-87E9-894A-8B12-3A87D0A196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41" y="1545114"/>
            <a:ext cx="10332243" cy="42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4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501012" y="133605"/>
            <a:ext cx="318997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Interfaces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9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5. Users can update their additional information in the “Complete Profile” and view it in the “About me” option.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655311" y="5962617"/>
            <a:ext cx="313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Figure 6:</a:t>
            </a:r>
            <a:r>
              <a:rPr lang="en-US" dirty="0"/>
              <a:t> Complete profile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368EA-B23C-2D4A-928F-56864ED1B76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3" b="40787"/>
          <a:stretch/>
        </p:blipFill>
        <p:spPr bwMode="auto">
          <a:xfrm>
            <a:off x="3683979" y="1803132"/>
            <a:ext cx="8014018" cy="3873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657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501012" y="133605"/>
            <a:ext cx="318997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Interfaces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5004290" y="6234080"/>
            <a:ext cx="2183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Figure 7:</a:t>
            </a:r>
            <a:r>
              <a:rPr lang="en-US" dirty="0"/>
              <a:t> User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D42B9A-F7E1-E74D-B9AE-7ED7053D7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5" b="3542"/>
          <a:stretch/>
        </p:blipFill>
        <p:spPr>
          <a:xfrm>
            <a:off x="2810469" y="955551"/>
            <a:ext cx="6571059" cy="510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9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501012" y="133605"/>
            <a:ext cx="318997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Interfaces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9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6. Doctors are registered from admin. They will use a pre-registered User ID and password.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746138" y="5962617"/>
            <a:ext cx="2956900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Figure 8: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Doctor Login Page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EE525-462F-5243-A332-692AB726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31" y="1598612"/>
            <a:ext cx="5976938" cy="42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6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501012" y="133605"/>
            <a:ext cx="318997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Interfaces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9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6. Doctors are registered from admin. They will use a pre-registered User ID and password.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803845" y="6428797"/>
            <a:ext cx="2841483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Figure 9: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Doctor Dashboard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60BBF-54B4-A243-8455-56EFA41C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780" y="1467283"/>
            <a:ext cx="5281612" cy="49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0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5221746" y="195801"/>
            <a:ext cx="2005677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Database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1022670" y="930821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The database is created using MySQL on the Apache server.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611354" y="6339033"/>
            <a:ext cx="2748766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Figure 10: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/>
              <a:t>Database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77D622-2EDC-4341-887D-5B8902E46E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21" y="1564723"/>
            <a:ext cx="8843328" cy="47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6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id and email are saved according to inputs and password is stored after encryption.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058097" y="6428797"/>
            <a:ext cx="4332982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Figure 11: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dirty="0"/>
              <a:t>Login table and registration data</a:t>
            </a:r>
            <a:r>
              <a:rPr lang="en-US" dirty="0">
                <a:effectLst/>
              </a:rPr>
              <a:t>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6E200-3097-0F48-9784-AF4808055C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578" y="1520986"/>
            <a:ext cx="6998018" cy="47652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29E5E7-8626-7F4A-BE0B-32007E276531}"/>
              </a:ext>
            </a:extLst>
          </p:cNvPr>
          <p:cNvSpPr/>
          <p:nvPr/>
        </p:nvSpPr>
        <p:spPr>
          <a:xfrm>
            <a:off x="5093161" y="177759"/>
            <a:ext cx="2005677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Database</a:t>
            </a:r>
            <a:endParaRPr lang="en-US" sz="3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44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5240637" y="702926"/>
            <a:ext cx="1710725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Budget 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2095533"/>
            <a:ext cx="10968038" cy="174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As it is a web-based software system, initially no specific budget is applicable for the application. It was created by using all free sources. </a:t>
            </a:r>
          </a:p>
        </p:txBody>
      </p:sp>
    </p:spTree>
    <p:extLst>
      <p:ext uri="{BB962C8B-B14F-4D97-AF65-F5344CB8AC3E}">
        <p14:creationId xmlns:p14="http://schemas.microsoft.com/office/powerpoint/2010/main" val="339677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910259" y="505080"/>
            <a:ext cx="233076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Time Plan 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FBA44-A9BF-AB47-B656-01FC9B8E63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5" y="1605197"/>
            <a:ext cx="10925969" cy="32521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1CD6DD-B427-EC45-94FC-F933F8674335}"/>
              </a:ext>
            </a:extLst>
          </p:cNvPr>
          <p:cNvSpPr/>
          <p:nvPr/>
        </p:nvSpPr>
        <p:spPr>
          <a:xfrm>
            <a:off x="4950975" y="5445484"/>
            <a:ext cx="2290050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GB" b="1" dirty="0">
                <a:latin typeface="Times New Roman" panose="02020603050405020304" pitchFamily="18" charset="0"/>
                <a:ea typeface="SimSun" panose="02010600030101010101" pitchFamily="2" charset="-122"/>
              </a:rPr>
              <a:t>Figure 12: </a:t>
            </a:r>
            <a:r>
              <a:rPr lang="en-GB" dirty="0">
                <a:latin typeface="Times New Roman" panose="02020603050405020304" pitchFamily="18" charset="0"/>
                <a:ea typeface="SimSun" panose="02010600030101010101" pitchFamily="2" charset="-122"/>
              </a:rPr>
              <a:t>Gantt chart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54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09270" y="321117"/>
            <a:ext cx="669638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772078" y="2025225"/>
            <a:ext cx="600844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to:</a:t>
            </a:r>
          </a:p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Intisar Tahmid Naheen (ITN)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72078" y="3881736"/>
            <a:ext cx="778290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by:</a:t>
            </a:r>
          </a:p>
          <a:p>
            <a:pPr marL="742950" indent="-742950">
              <a:buAutoNum type="arabicPeriod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 Sharif Hossain	- 1712336642</a:t>
            </a:r>
          </a:p>
          <a:p>
            <a:pPr marL="742950" indent="-742950">
              <a:buAutoNum type="arabicPeriod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Rubaida Ferdous	- 1711126642</a:t>
            </a:r>
          </a:p>
        </p:txBody>
      </p:sp>
    </p:spTree>
    <p:extLst>
      <p:ext uri="{BB962C8B-B14F-4D97-AF65-F5344CB8AC3E}">
        <p14:creationId xmlns:p14="http://schemas.microsoft.com/office/powerpoint/2010/main" val="395753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439136" y="186855"/>
            <a:ext cx="3313728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Used Platform: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1. Course communication in Piazza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803845" y="6428797"/>
            <a:ext cx="2808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Figure 13:</a:t>
            </a:r>
            <a:r>
              <a:rPr lang="en-GB" dirty="0"/>
              <a:t> Updates in Piazza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E97F4-5D55-2545-9F1F-A0364A6F29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54" y="1440597"/>
            <a:ext cx="8771892" cy="47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9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439136" y="186855"/>
            <a:ext cx="3313728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Used Platform: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2. Group Communication in Slack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803845" y="6428797"/>
            <a:ext cx="5265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Figure 14:</a:t>
            </a:r>
            <a:r>
              <a:rPr lang="en-GB" dirty="0"/>
              <a:t> Communicating in slack among groupmates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B0FAC-5C45-A74D-93B9-DFDCB184DD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94" y="1489411"/>
            <a:ext cx="9757411" cy="48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35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439136" y="186855"/>
            <a:ext cx="3313728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Used Platform: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3. Project sharing repository in GitHub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803845" y="6428797"/>
            <a:ext cx="2855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Figure 15: </a:t>
            </a:r>
            <a:r>
              <a:rPr lang="en-GB" dirty="0"/>
              <a:t>GitHub repository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7CFD9-F8C4-AE46-8855-D738AE7885E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35" y="1773967"/>
            <a:ext cx="8323529" cy="42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439136" y="186855"/>
            <a:ext cx="3313728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Used Platform: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4. Tracking weekly activities in Trello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803845" y="6428797"/>
            <a:ext cx="2304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Figure 16:</a:t>
            </a:r>
            <a:r>
              <a:rPr lang="en-GB" dirty="0"/>
              <a:t> Trello Board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3AF7C-E12C-574C-A17C-8B9D2DC6B9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63" y="1610585"/>
            <a:ext cx="8962073" cy="45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02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618671" y="132959"/>
            <a:ext cx="2954655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Contributions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Md Sharif Hossain (SH), Rubaida Ferdous (RF)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81319-590A-C340-80B8-5E9135CDFA06}"/>
              </a:ext>
            </a:extLst>
          </p:cNvPr>
          <p:cNvSpPr/>
          <p:nvPr/>
        </p:nvSpPr>
        <p:spPr>
          <a:xfrm>
            <a:off x="4618671" y="6426389"/>
            <a:ext cx="2917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Figure 17:</a:t>
            </a:r>
            <a:r>
              <a:rPr lang="en-GB" dirty="0"/>
              <a:t> Contribution Table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2EAE7-D2A5-1140-8306-6C73E66B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62" y="1378400"/>
            <a:ext cx="10260649" cy="49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2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496748" y="572217"/>
            <a:ext cx="3198504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Result Analysis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611981" y="2081246"/>
            <a:ext cx="10968038" cy="1179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At the end of the semester, it was hoped to build a stable platform which could be used as a demo of the offered project. </a:t>
            </a:r>
          </a:p>
        </p:txBody>
      </p:sp>
    </p:spTree>
    <p:extLst>
      <p:ext uri="{BB962C8B-B14F-4D97-AF65-F5344CB8AC3E}">
        <p14:creationId xmlns:p14="http://schemas.microsoft.com/office/powerpoint/2010/main" val="6763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3167313" y="572217"/>
            <a:ext cx="5857373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Conclusion and Future work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611980" y="2009808"/>
            <a:ext cx="10968038" cy="2312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Updates of the first six weeks were almost according to the time plan. Unfortunately, after the outbreak of the Covid-19 Corona Virus and lockdowns, further updates couldn’t be made. In the circumstances, it is requested to consider the project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210915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341576" y="1290893"/>
            <a:ext cx="2929007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Thanks to all!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5516162" y="2727794"/>
            <a:ext cx="579836" cy="1964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115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8579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751079" y="738004"/>
            <a:ext cx="2689839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Introduction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611979" y="2163579"/>
            <a:ext cx="10968038" cy="287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This is a web-based management system where there will be a patient’s and doctor’s ID(s). Registered doctors can prescribe for a patient and it will be stored in the patient’s ID. No unregistered doctors can prescribe a patient and no doctor can prescribe anything out of a licensed medicine list. </a:t>
            </a:r>
            <a:endParaRPr lang="en-US" sz="32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899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751079" y="723717"/>
            <a:ext cx="2612895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Background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611981" y="2249446"/>
            <a:ext cx="10968038" cy="1179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In some hospitals, there is usage of the online system but in general there is no existence of such service.</a:t>
            </a:r>
          </a:p>
        </p:txBody>
      </p:sp>
    </p:spTree>
    <p:extLst>
      <p:ext uri="{BB962C8B-B14F-4D97-AF65-F5344CB8AC3E}">
        <p14:creationId xmlns:p14="http://schemas.microsoft.com/office/powerpoint/2010/main" val="266498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751079" y="566555"/>
            <a:ext cx="2262158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Objectives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1308059" y="1506497"/>
            <a:ext cx="13632657" cy="500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The objectives of this project/thesis are to:</a:t>
            </a:r>
          </a:p>
          <a:p>
            <a:pPr marL="914400" lvl="1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Ensuring registered doctors for each patient</a:t>
            </a:r>
          </a:p>
          <a:p>
            <a:pPr marL="914400" lvl="1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Banning the unlicensed medicines</a:t>
            </a:r>
          </a:p>
          <a:p>
            <a:pPr marL="914400" lvl="1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Ensuring digital printed prescriptions for the patients. </a:t>
            </a:r>
          </a:p>
          <a:p>
            <a:pPr marL="914400" lvl="1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Storing people’s medical history for later use and research</a:t>
            </a:r>
          </a:p>
          <a:p>
            <a:pPr marL="914400" lvl="1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Providing free online health guide</a:t>
            </a:r>
          </a:p>
          <a:p>
            <a:pPr marL="914400" lvl="1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Central blood bank</a:t>
            </a:r>
          </a:p>
          <a:p>
            <a:pPr marL="914400" lvl="1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24/7 medicine home delivery</a:t>
            </a:r>
          </a:p>
          <a:p>
            <a:pPr marL="914400" lvl="1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Authentic financial fundraising</a:t>
            </a:r>
          </a:p>
          <a:p>
            <a:pPr marL="914400" lvl="1" indent="-4572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Common communication platform among doctors etc.</a:t>
            </a:r>
          </a:p>
        </p:txBody>
      </p:sp>
    </p:spTree>
    <p:extLst>
      <p:ext uri="{BB962C8B-B14F-4D97-AF65-F5344CB8AC3E}">
        <p14:creationId xmlns:p14="http://schemas.microsoft.com/office/powerpoint/2010/main" val="234448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3250573" y="609417"/>
            <a:ext cx="5690853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Methodology and Approach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611980" y="1735096"/>
            <a:ext cx="109680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+mj-lt"/>
              <a:buAutoNum type="romanLcPeriod"/>
            </a:pPr>
            <a:r>
              <a:rPr lang="en-US" sz="2800" dirty="0"/>
              <a:t>There is a list of all registered doctors from administration. Doctor’s ID will be created from admin. 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800" dirty="0"/>
              <a:t>Patients can sign in their accounts. Their password will be encrypted and saved in the database.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800" dirty="0"/>
              <a:t>No doctors can give prescription without an account from the administration. 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800" dirty="0"/>
              <a:t>Doctors cannot prescribe medicines out of the database connected to the system. </a:t>
            </a:r>
          </a:p>
          <a:p>
            <a:pPr marL="571500" lvl="0" indent="-571500">
              <a:buFont typeface="+mj-lt"/>
              <a:buAutoNum type="romanLcPeriod"/>
            </a:pPr>
            <a:r>
              <a:rPr lang="en-US" sz="2800" dirty="0"/>
              <a:t>All medical history of a patient will be recorded so that one can find any history whenever s/he needs that.</a:t>
            </a:r>
          </a:p>
        </p:txBody>
      </p:sp>
    </p:spTree>
    <p:extLst>
      <p:ext uri="{BB962C8B-B14F-4D97-AF65-F5344CB8AC3E}">
        <p14:creationId xmlns:p14="http://schemas.microsoft.com/office/powerpoint/2010/main" val="18960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501012" y="133605"/>
            <a:ext cx="318997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Interfaces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48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1. There is a user-friendly homepage for all common users.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4AFF3-018C-F647-B267-FF665467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18" y="1378400"/>
            <a:ext cx="9814763" cy="49073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E03CA9-716D-C248-95B6-48E2C90BF18E}"/>
              </a:ext>
            </a:extLst>
          </p:cNvPr>
          <p:cNvSpPr/>
          <p:nvPr/>
        </p:nvSpPr>
        <p:spPr>
          <a:xfrm>
            <a:off x="5024712" y="6383437"/>
            <a:ext cx="2142574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Figure 1: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Homepage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6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501012" y="133605"/>
            <a:ext cx="318997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Interfaces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D1D5C-8D00-6545-AA9C-5F86EB5C420D}"/>
              </a:ext>
            </a:extLst>
          </p:cNvPr>
          <p:cNvSpPr/>
          <p:nvPr/>
        </p:nvSpPr>
        <p:spPr>
          <a:xfrm>
            <a:off x="740568" y="895383"/>
            <a:ext cx="10968038" cy="13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2. Users have a login and registration page. Patients must be registered before login. Anyone can register or sign up by providing a unique user name, email, and a password. The password will be encrypted and saved in the database.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C1DC6-8EEC-EC47-AD05-74A5CC2EF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180" r="-1" b="9792"/>
          <a:stretch/>
        </p:blipFill>
        <p:spPr>
          <a:xfrm>
            <a:off x="2231231" y="2227864"/>
            <a:ext cx="7986712" cy="41862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55D552-8190-D74D-B016-B4A8827AA319}"/>
              </a:ext>
            </a:extLst>
          </p:cNvPr>
          <p:cNvSpPr/>
          <p:nvPr/>
        </p:nvSpPr>
        <p:spPr>
          <a:xfrm>
            <a:off x="4652816" y="6414103"/>
            <a:ext cx="2886368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Figure 2: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Patient Login page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3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457B2-A7F2-8B47-944F-F3C0195A38E6}"/>
              </a:ext>
            </a:extLst>
          </p:cNvPr>
          <p:cNvSpPr/>
          <p:nvPr/>
        </p:nvSpPr>
        <p:spPr>
          <a:xfrm>
            <a:off x="4501012" y="133605"/>
            <a:ext cx="3189976" cy="646331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User Interfaces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5D2D4-C860-344F-A18E-99B697515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0" b="4392"/>
          <a:stretch/>
        </p:blipFill>
        <p:spPr>
          <a:xfrm>
            <a:off x="2943820" y="1065911"/>
            <a:ext cx="6304359" cy="48062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64D4B2-7360-6842-AA0E-94883DB6DF96}"/>
              </a:ext>
            </a:extLst>
          </p:cNvPr>
          <p:cNvSpPr/>
          <p:nvPr/>
        </p:nvSpPr>
        <p:spPr>
          <a:xfrm>
            <a:off x="4364275" y="6165257"/>
            <a:ext cx="3463449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Figure 3: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Patient Registration page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85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727</Words>
  <Application>Microsoft Macintosh PowerPoint</Application>
  <PresentationFormat>Widescreen</PresentationFormat>
  <Paragraphs>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Sharif Hossain</dc:creator>
  <cp:lastModifiedBy>Sharif Hossain</cp:lastModifiedBy>
  <cp:revision>9</cp:revision>
  <dcterms:created xsi:type="dcterms:W3CDTF">2021-02-09T19:09:14Z</dcterms:created>
  <dcterms:modified xsi:type="dcterms:W3CDTF">2021-02-09T20:28:58Z</dcterms:modified>
</cp:coreProperties>
</file>